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7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12D8-2251-4EA4-A3B9-EC9CEED6AD1A}" type="datetimeFigureOut">
              <a:rPr lang="pt-BR" smtClean="0"/>
              <a:t>30/08/2019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7D9AF-05A3-41D8-8009-732A2B89E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4117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12D8-2251-4EA4-A3B9-EC9CEED6AD1A}" type="datetimeFigureOut">
              <a:rPr lang="pt-BR" smtClean="0"/>
              <a:t>30/08/2019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7D9AF-05A3-41D8-8009-732A2B89E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919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12D8-2251-4EA4-A3B9-EC9CEED6AD1A}" type="datetimeFigureOut">
              <a:rPr lang="pt-BR" smtClean="0"/>
              <a:t>30/08/2019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7D9AF-05A3-41D8-8009-732A2B89E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603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12D8-2251-4EA4-A3B9-EC9CEED6AD1A}" type="datetimeFigureOut">
              <a:rPr lang="pt-BR" smtClean="0"/>
              <a:t>30/08/2019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7D9AF-05A3-41D8-8009-732A2B89E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1039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12D8-2251-4EA4-A3B9-EC9CEED6AD1A}" type="datetimeFigureOut">
              <a:rPr lang="pt-BR" smtClean="0"/>
              <a:t>30/08/2019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7D9AF-05A3-41D8-8009-732A2B89E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7507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12D8-2251-4EA4-A3B9-EC9CEED6AD1A}" type="datetimeFigureOut">
              <a:rPr lang="pt-BR" smtClean="0"/>
              <a:t>30/08/2019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7D9AF-05A3-41D8-8009-732A2B89E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297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12D8-2251-4EA4-A3B9-EC9CEED6AD1A}" type="datetimeFigureOut">
              <a:rPr lang="pt-BR" smtClean="0"/>
              <a:t>30/08/2019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7D9AF-05A3-41D8-8009-732A2B89E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5009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12D8-2251-4EA4-A3B9-EC9CEED6AD1A}" type="datetimeFigureOut">
              <a:rPr lang="pt-BR" smtClean="0"/>
              <a:t>30/08/2019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7D9AF-05A3-41D8-8009-732A2B89E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7750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12D8-2251-4EA4-A3B9-EC9CEED6AD1A}" type="datetimeFigureOut">
              <a:rPr lang="pt-BR" smtClean="0"/>
              <a:t>30/08/2019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7D9AF-05A3-41D8-8009-732A2B89E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8428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12D8-2251-4EA4-A3B9-EC9CEED6AD1A}" type="datetimeFigureOut">
              <a:rPr lang="pt-BR" smtClean="0"/>
              <a:t>30/08/2019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7D9AF-05A3-41D8-8009-732A2B89E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845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12D8-2251-4EA4-A3B9-EC9CEED6AD1A}" type="datetimeFigureOut">
              <a:rPr lang="pt-BR" smtClean="0"/>
              <a:t>30/08/2019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7D9AF-05A3-41D8-8009-732A2B89E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4923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912D8-2251-4EA4-A3B9-EC9CEED6AD1A}" type="datetimeFigureOut">
              <a:rPr lang="pt-BR" smtClean="0"/>
              <a:t>30/08/2019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7D9AF-05A3-41D8-8009-732A2B89E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034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9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3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7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8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9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8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0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2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6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5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3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5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4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3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4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2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0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3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3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2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5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6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4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9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1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4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8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7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2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3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7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Widescreen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Alexandre</dc:creator>
  <cp:lastModifiedBy>Alexandre</cp:lastModifiedBy>
  <cp:revision>2</cp:revision>
  <dcterms:created xsi:type="dcterms:W3CDTF">2019-08-30T19:06:38Z</dcterms:created>
  <dcterms:modified xsi:type="dcterms:W3CDTF">2019-08-30T19:23:05Z</dcterms:modified>
</cp:coreProperties>
</file>